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F0CE55-84F7-44F0-BEE3-E3F2F3C584F1}" v="26" dt="2021-12-11T17:15:03.298"/>
    <p1510:client id="{E1C3E7B0-BFA5-4CCA-BE70-0C0F43323FC1}" v="115" vWet="119" dt="2021-12-11T17:11:27.5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604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8E9C8B-28F3-4E92-B02F-677F8B5D3FCD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43AEED37-366B-43F9-9317-ECF66A23FEF2}">
      <dgm:prSet phldrT="[Text]" custT="1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2800">
              <a:latin typeface="Amasis MT Pro Black" panose="02040A04050005020304" pitchFamily="18" charset="0"/>
            </a:rPr>
            <a:t>Read from usb into buffer</a:t>
          </a:r>
        </a:p>
      </dgm:t>
    </dgm:pt>
    <dgm:pt modelId="{9755BACF-D396-4283-BA96-9A2928AC418D}" type="parTrans" cxnId="{E9F84B44-FAF9-4F69-BD02-5CD480429B41}">
      <dgm:prSet/>
      <dgm:spPr/>
      <dgm:t>
        <a:bodyPr/>
        <a:lstStyle/>
        <a:p>
          <a:endParaRPr lang="en-US"/>
        </a:p>
      </dgm:t>
    </dgm:pt>
    <dgm:pt modelId="{569FDD5D-1EFF-4879-AF78-0D190AAFBF9E}" type="sibTrans" cxnId="{E9F84B44-FAF9-4F69-BD02-5CD480429B41}">
      <dgm:prSet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en-US"/>
        </a:p>
      </dgm:t>
    </dgm:pt>
    <dgm:pt modelId="{D043F652-D049-4E87-A761-9871B52C0B37}">
      <dgm:prSet phldrT="[Text]" custT="1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2800">
              <a:latin typeface="Amasis MT Pro Black" panose="02040A04050005020304" pitchFamily="18" charset="0"/>
            </a:rPr>
            <a:t>Apply effect</a:t>
          </a:r>
        </a:p>
      </dgm:t>
    </dgm:pt>
    <dgm:pt modelId="{758F1B2F-AA78-47DC-B5F5-F537BA783DAD}" type="parTrans" cxnId="{C5BFCF73-0488-4320-947D-E02C97312007}">
      <dgm:prSet/>
      <dgm:spPr/>
      <dgm:t>
        <a:bodyPr/>
        <a:lstStyle/>
        <a:p>
          <a:endParaRPr lang="en-US"/>
        </a:p>
      </dgm:t>
    </dgm:pt>
    <dgm:pt modelId="{4CCBF23D-B7C0-4979-B2E9-11EE6802706E}" type="sibTrans" cxnId="{C5BFCF73-0488-4320-947D-E02C97312007}">
      <dgm:prSet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en-US"/>
        </a:p>
      </dgm:t>
    </dgm:pt>
    <dgm:pt modelId="{DEFD7A65-D010-480E-A9C8-E2E5AB785AFD}">
      <dgm:prSet phldrT="[Text]" custT="1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2800">
              <a:latin typeface="Amasis MT Pro Black" panose="02040A04050005020304" pitchFamily="18" charset="0"/>
            </a:rPr>
            <a:t>Write to output stream</a:t>
          </a:r>
        </a:p>
      </dgm:t>
    </dgm:pt>
    <dgm:pt modelId="{AFCAFAA0-C355-4E0C-989D-537B3CDBBF97}" type="parTrans" cxnId="{0787F4D1-0D6C-4BB9-98BA-6ED74478DDF6}">
      <dgm:prSet/>
      <dgm:spPr/>
      <dgm:t>
        <a:bodyPr/>
        <a:lstStyle/>
        <a:p>
          <a:endParaRPr lang="en-US"/>
        </a:p>
      </dgm:t>
    </dgm:pt>
    <dgm:pt modelId="{53BD6FFD-AED5-425D-B82A-7529F150EB92}" type="sibTrans" cxnId="{0787F4D1-0D6C-4BB9-98BA-6ED74478DDF6}">
      <dgm:prSet/>
      <dgm:spPr/>
      <dgm:t>
        <a:bodyPr/>
        <a:lstStyle/>
        <a:p>
          <a:endParaRPr lang="en-US"/>
        </a:p>
      </dgm:t>
    </dgm:pt>
    <dgm:pt modelId="{728D0010-83B7-4C98-9DA1-7979FAAC65DF}" type="pres">
      <dgm:prSet presAssocID="{808E9C8B-28F3-4E92-B02F-677F8B5D3FCD}" presName="linearFlow" presStyleCnt="0">
        <dgm:presLayoutVars>
          <dgm:resizeHandles val="exact"/>
        </dgm:presLayoutVars>
      </dgm:prSet>
      <dgm:spPr/>
    </dgm:pt>
    <dgm:pt modelId="{B057D93B-3F91-410E-B76B-8BD32C1DF917}" type="pres">
      <dgm:prSet presAssocID="{43AEED37-366B-43F9-9317-ECF66A23FEF2}" presName="node" presStyleLbl="node1" presStyleIdx="0" presStyleCnt="3">
        <dgm:presLayoutVars>
          <dgm:bulletEnabled val="1"/>
        </dgm:presLayoutVars>
      </dgm:prSet>
      <dgm:spPr/>
    </dgm:pt>
    <dgm:pt modelId="{CDD0D4A3-C968-48CC-8A7B-B912E4EAC7BB}" type="pres">
      <dgm:prSet presAssocID="{569FDD5D-1EFF-4879-AF78-0D190AAFBF9E}" presName="sibTrans" presStyleLbl="sibTrans2D1" presStyleIdx="0" presStyleCnt="2"/>
      <dgm:spPr/>
    </dgm:pt>
    <dgm:pt modelId="{339C1A4F-505B-4D60-A286-951704FF59B3}" type="pres">
      <dgm:prSet presAssocID="{569FDD5D-1EFF-4879-AF78-0D190AAFBF9E}" presName="connectorText" presStyleLbl="sibTrans2D1" presStyleIdx="0" presStyleCnt="2"/>
      <dgm:spPr/>
    </dgm:pt>
    <dgm:pt modelId="{E540BEB5-B611-4F59-9195-02C8BB0A2D80}" type="pres">
      <dgm:prSet presAssocID="{D043F652-D049-4E87-A761-9871B52C0B37}" presName="node" presStyleLbl="node1" presStyleIdx="1" presStyleCnt="3" custLinFactNeighborY="3253">
        <dgm:presLayoutVars>
          <dgm:bulletEnabled val="1"/>
        </dgm:presLayoutVars>
      </dgm:prSet>
      <dgm:spPr/>
    </dgm:pt>
    <dgm:pt modelId="{D9DE1B28-B05A-4C9F-9A73-E26FFC91BA5C}" type="pres">
      <dgm:prSet presAssocID="{4CCBF23D-B7C0-4979-B2E9-11EE6802706E}" presName="sibTrans" presStyleLbl="sibTrans2D1" presStyleIdx="1" presStyleCnt="2"/>
      <dgm:spPr/>
    </dgm:pt>
    <dgm:pt modelId="{528B36B4-3504-4E9A-B879-78DEBB9EFB97}" type="pres">
      <dgm:prSet presAssocID="{4CCBF23D-B7C0-4979-B2E9-11EE6802706E}" presName="connectorText" presStyleLbl="sibTrans2D1" presStyleIdx="1" presStyleCnt="2"/>
      <dgm:spPr/>
    </dgm:pt>
    <dgm:pt modelId="{D089643A-CAFE-4228-92AF-FF610BD56324}" type="pres">
      <dgm:prSet presAssocID="{DEFD7A65-D010-480E-A9C8-E2E5AB785AFD}" presName="node" presStyleLbl="node1" presStyleIdx="2" presStyleCnt="3">
        <dgm:presLayoutVars>
          <dgm:bulletEnabled val="1"/>
        </dgm:presLayoutVars>
      </dgm:prSet>
      <dgm:spPr/>
    </dgm:pt>
  </dgm:ptLst>
  <dgm:cxnLst>
    <dgm:cxn modelId="{D1901613-C1C8-4921-B564-9BC88A2FEF70}" type="presOf" srcId="{808E9C8B-28F3-4E92-B02F-677F8B5D3FCD}" destId="{728D0010-83B7-4C98-9DA1-7979FAAC65DF}" srcOrd="0" destOrd="0" presId="urn:microsoft.com/office/officeart/2005/8/layout/process2"/>
    <dgm:cxn modelId="{9A82AB63-1A24-418B-8782-8004150D8550}" type="presOf" srcId="{569FDD5D-1EFF-4879-AF78-0D190AAFBF9E}" destId="{CDD0D4A3-C968-48CC-8A7B-B912E4EAC7BB}" srcOrd="0" destOrd="0" presId="urn:microsoft.com/office/officeart/2005/8/layout/process2"/>
    <dgm:cxn modelId="{E9F84B44-FAF9-4F69-BD02-5CD480429B41}" srcId="{808E9C8B-28F3-4E92-B02F-677F8B5D3FCD}" destId="{43AEED37-366B-43F9-9317-ECF66A23FEF2}" srcOrd="0" destOrd="0" parTransId="{9755BACF-D396-4283-BA96-9A2928AC418D}" sibTransId="{569FDD5D-1EFF-4879-AF78-0D190AAFBF9E}"/>
    <dgm:cxn modelId="{BBD5984A-A838-4E4B-A731-EF24BA34C4D6}" type="presOf" srcId="{DEFD7A65-D010-480E-A9C8-E2E5AB785AFD}" destId="{D089643A-CAFE-4228-92AF-FF610BD56324}" srcOrd="0" destOrd="0" presId="urn:microsoft.com/office/officeart/2005/8/layout/process2"/>
    <dgm:cxn modelId="{C5BFCF73-0488-4320-947D-E02C97312007}" srcId="{808E9C8B-28F3-4E92-B02F-677F8B5D3FCD}" destId="{D043F652-D049-4E87-A761-9871B52C0B37}" srcOrd="1" destOrd="0" parTransId="{758F1B2F-AA78-47DC-B5F5-F537BA783DAD}" sibTransId="{4CCBF23D-B7C0-4979-B2E9-11EE6802706E}"/>
    <dgm:cxn modelId="{0C3CBE99-A8FC-49DE-BE30-E083957FC29E}" type="presOf" srcId="{569FDD5D-1EFF-4879-AF78-0D190AAFBF9E}" destId="{339C1A4F-505B-4D60-A286-951704FF59B3}" srcOrd="1" destOrd="0" presId="urn:microsoft.com/office/officeart/2005/8/layout/process2"/>
    <dgm:cxn modelId="{787138BA-6C78-42DC-86DE-59099CE4D6DA}" type="presOf" srcId="{43AEED37-366B-43F9-9317-ECF66A23FEF2}" destId="{B057D93B-3F91-410E-B76B-8BD32C1DF917}" srcOrd="0" destOrd="0" presId="urn:microsoft.com/office/officeart/2005/8/layout/process2"/>
    <dgm:cxn modelId="{359C97C2-7FC7-4653-9DAB-914B047B3B5A}" type="presOf" srcId="{4CCBF23D-B7C0-4979-B2E9-11EE6802706E}" destId="{528B36B4-3504-4E9A-B879-78DEBB9EFB97}" srcOrd="1" destOrd="0" presId="urn:microsoft.com/office/officeart/2005/8/layout/process2"/>
    <dgm:cxn modelId="{0787F4D1-0D6C-4BB9-98BA-6ED74478DDF6}" srcId="{808E9C8B-28F3-4E92-B02F-677F8B5D3FCD}" destId="{DEFD7A65-D010-480E-A9C8-E2E5AB785AFD}" srcOrd="2" destOrd="0" parTransId="{AFCAFAA0-C355-4E0C-989D-537B3CDBBF97}" sibTransId="{53BD6FFD-AED5-425D-B82A-7529F150EB92}"/>
    <dgm:cxn modelId="{61CA05E6-ED75-4ABF-AD5F-3F50202763AD}" type="presOf" srcId="{4CCBF23D-B7C0-4979-B2E9-11EE6802706E}" destId="{D9DE1B28-B05A-4C9F-9A73-E26FFC91BA5C}" srcOrd="0" destOrd="0" presId="urn:microsoft.com/office/officeart/2005/8/layout/process2"/>
    <dgm:cxn modelId="{0A8A14E7-F84A-4A02-B8B2-DA9C3DD4E019}" type="presOf" srcId="{D043F652-D049-4E87-A761-9871B52C0B37}" destId="{E540BEB5-B611-4F59-9195-02C8BB0A2D80}" srcOrd="0" destOrd="0" presId="urn:microsoft.com/office/officeart/2005/8/layout/process2"/>
    <dgm:cxn modelId="{F8F61CF6-78CB-4408-8546-2AEFED02B2B5}" type="presParOf" srcId="{728D0010-83B7-4C98-9DA1-7979FAAC65DF}" destId="{B057D93B-3F91-410E-B76B-8BD32C1DF917}" srcOrd="0" destOrd="0" presId="urn:microsoft.com/office/officeart/2005/8/layout/process2"/>
    <dgm:cxn modelId="{A3435F37-6103-4BE9-81AA-D69D181CC959}" type="presParOf" srcId="{728D0010-83B7-4C98-9DA1-7979FAAC65DF}" destId="{CDD0D4A3-C968-48CC-8A7B-B912E4EAC7BB}" srcOrd="1" destOrd="0" presId="urn:microsoft.com/office/officeart/2005/8/layout/process2"/>
    <dgm:cxn modelId="{10650157-B506-425A-B6B2-CA3B59DAC00D}" type="presParOf" srcId="{CDD0D4A3-C968-48CC-8A7B-B912E4EAC7BB}" destId="{339C1A4F-505B-4D60-A286-951704FF59B3}" srcOrd="0" destOrd="0" presId="urn:microsoft.com/office/officeart/2005/8/layout/process2"/>
    <dgm:cxn modelId="{43506659-AEEA-427A-B324-F8DFC28EA41A}" type="presParOf" srcId="{728D0010-83B7-4C98-9DA1-7979FAAC65DF}" destId="{E540BEB5-B611-4F59-9195-02C8BB0A2D80}" srcOrd="2" destOrd="0" presId="urn:microsoft.com/office/officeart/2005/8/layout/process2"/>
    <dgm:cxn modelId="{C8AEA0B7-6B6A-469C-A602-037F176102E4}" type="presParOf" srcId="{728D0010-83B7-4C98-9DA1-7979FAAC65DF}" destId="{D9DE1B28-B05A-4C9F-9A73-E26FFC91BA5C}" srcOrd="3" destOrd="0" presId="urn:microsoft.com/office/officeart/2005/8/layout/process2"/>
    <dgm:cxn modelId="{8ED33EBF-3ADF-4F9F-9C61-2DEB5D784911}" type="presParOf" srcId="{D9DE1B28-B05A-4C9F-9A73-E26FFC91BA5C}" destId="{528B36B4-3504-4E9A-B879-78DEBB9EFB97}" srcOrd="0" destOrd="0" presId="urn:microsoft.com/office/officeart/2005/8/layout/process2"/>
    <dgm:cxn modelId="{D46966E8-AAD3-4A42-9FF8-435D260F9412}" type="presParOf" srcId="{728D0010-83B7-4C98-9DA1-7979FAAC65DF}" destId="{D089643A-CAFE-4228-92AF-FF610BD56324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57D93B-3F91-410E-B76B-8BD32C1DF917}">
      <dsp:nvSpPr>
        <dsp:cNvPr id="0" name=""/>
        <dsp:cNvSpPr/>
      </dsp:nvSpPr>
      <dsp:spPr>
        <a:xfrm>
          <a:off x="2611966" y="0"/>
          <a:ext cx="2904066" cy="1354666"/>
        </a:xfrm>
        <a:prstGeom prst="roundRect">
          <a:avLst>
            <a:gd name="adj" fmla="val 10000"/>
          </a:avLst>
        </a:prstGeom>
        <a:solidFill>
          <a:schemeClr val="dk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Amasis MT Pro Black" panose="02040A04050005020304" pitchFamily="18" charset="0"/>
            </a:rPr>
            <a:t>Read from usb into buffer</a:t>
          </a:r>
        </a:p>
      </dsp:txBody>
      <dsp:txXfrm>
        <a:off x="2651643" y="39677"/>
        <a:ext cx="2824712" cy="1275312"/>
      </dsp:txXfrm>
    </dsp:sp>
    <dsp:sp modelId="{CDD0D4A3-C968-48CC-8A7B-B912E4EAC7BB}">
      <dsp:nvSpPr>
        <dsp:cNvPr id="0" name=""/>
        <dsp:cNvSpPr/>
      </dsp:nvSpPr>
      <dsp:spPr>
        <a:xfrm rot="5400000">
          <a:off x="3801737" y="1399550"/>
          <a:ext cx="524525" cy="609600"/>
        </a:xfrm>
        <a:prstGeom prst="rightArrow">
          <a:avLst>
            <a:gd name="adj1" fmla="val 60000"/>
            <a:gd name="adj2" fmla="val 50000"/>
          </a:avLst>
        </a:prstGeom>
        <a:solidFill>
          <a:schemeClr val="dk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 rot="-5400000">
        <a:off x="3881120" y="1442088"/>
        <a:ext cx="365760" cy="367168"/>
      </dsp:txXfrm>
    </dsp:sp>
    <dsp:sp modelId="{E540BEB5-B611-4F59-9195-02C8BB0A2D80}">
      <dsp:nvSpPr>
        <dsp:cNvPr id="0" name=""/>
        <dsp:cNvSpPr/>
      </dsp:nvSpPr>
      <dsp:spPr>
        <a:xfrm>
          <a:off x="2611966" y="2054033"/>
          <a:ext cx="2904066" cy="1354666"/>
        </a:xfrm>
        <a:prstGeom prst="roundRect">
          <a:avLst>
            <a:gd name="adj" fmla="val 10000"/>
          </a:avLst>
        </a:prstGeom>
        <a:solidFill>
          <a:schemeClr val="dk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Amasis MT Pro Black" panose="02040A04050005020304" pitchFamily="18" charset="0"/>
            </a:rPr>
            <a:t>Apply effect</a:t>
          </a:r>
        </a:p>
      </dsp:txBody>
      <dsp:txXfrm>
        <a:off x="2651643" y="2093710"/>
        <a:ext cx="2824712" cy="1275312"/>
      </dsp:txXfrm>
    </dsp:sp>
    <dsp:sp modelId="{D9DE1B28-B05A-4C9F-9A73-E26FFC91BA5C}">
      <dsp:nvSpPr>
        <dsp:cNvPr id="0" name=""/>
        <dsp:cNvSpPr/>
      </dsp:nvSpPr>
      <dsp:spPr>
        <a:xfrm rot="5400000">
          <a:off x="3818262" y="3431550"/>
          <a:ext cx="491474" cy="609600"/>
        </a:xfrm>
        <a:prstGeom prst="rightArrow">
          <a:avLst>
            <a:gd name="adj1" fmla="val 60000"/>
            <a:gd name="adj2" fmla="val 50000"/>
          </a:avLst>
        </a:prstGeom>
        <a:solidFill>
          <a:schemeClr val="dk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 rot="-5400000">
        <a:off x="3881119" y="3490613"/>
        <a:ext cx="365760" cy="344032"/>
      </dsp:txXfrm>
    </dsp:sp>
    <dsp:sp modelId="{D089643A-CAFE-4228-92AF-FF610BD56324}">
      <dsp:nvSpPr>
        <dsp:cNvPr id="0" name=""/>
        <dsp:cNvSpPr/>
      </dsp:nvSpPr>
      <dsp:spPr>
        <a:xfrm>
          <a:off x="2611966" y="4064000"/>
          <a:ext cx="2904066" cy="1354666"/>
        </a:xfrm>
        <a:prstGeom prst="roundRect">
          <a:avLst>
            <a:gd name="adj" fmla="val 10000"/>
          </a:avLst>
        </a:prstGeom>
        <a:solidFill>
          <a:schemeClr val="dk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Amasis MT Pro Black" panose="02040A04050005020304" pitchFamily="18" charset="0"/>
            </a:rPr>
            <a:t>Write to output stream</a:t>
          </a:r>
        </a:p>
      </dsp:txBody>
      <dsp:txXfrm>
        <a:off x="2651643" y="4103677"/>
        <a:ext cx="2824712" cy="12753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BAE13-7D66-49E4-BA72-43BD860110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98476C-6872-476E-A0F0-10F8D0F11C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23B24B-885C-40BD-B32A-9A954F2B5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1B3BB-DE48-4A1E-B9D9-7A9B171A4A68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3FE1BC-FD30-4E1E-8A7B-B8DBF807C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F737D9-9EDB-4DE0-B232-16DFD90A7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ED328-FF94-4294-A2F6-8C7FFE56E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32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43314-C56A-4124-9449-357A39700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6F65D2-87EE-41F8-BE8C-0D9D1695C5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31EEAE-DF85-48E9-AE01-56B541136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1B3BB-DE48-4A1E-B9D9-7A9B171A4A68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1F80DD-7EDA-4B64-B649-3AE4A24D2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DDB7D4-EB19-4FC9-AD95-39A7DAA37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ED328-FF94-4294-A2F6-8C7FFE56E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981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AAB8F2-FE69-47D5-9E0C-D4D3C27737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C9FA5E-DF2D-47D1-9C37-7B070E609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11FAF1-633C-4C5E-A7A4-CD07626D3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1B3BB-DE48-4A1E-B9D9-7A9B171A4A68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4F9DF-6FAF-4F05-9E7C-5AF9C2AD9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BA1810-0564-495F-80F2-0DB58F332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ED328-FF94-4294-A2F6-8C7FFE56E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178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3E538-9818-4362-91DB-8E04991B5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B9687-BA47-4749-86C0-2F6434245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7F193-C688-4CF3-B5BB-78EEBFFED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1B3BB-DE48-4A1E-B9D9-7A9B171A4A68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A4C5C1-F7BD-44F2-A283-0E9D52988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518BE-6E21-447B-9B8C-071B818FF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ED328-FF94-4294-A2F6-8C7FFE56E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44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D3CB6-DF58-453E-ADA1-7C1371338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83A07F-A2D0-4537-8D87-0AA12D42F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5D0091-7F1C-4564-9C18-9B5620387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1B3BB-DE48-4A1E-B9D9-7A9B171A4A68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A73D9-DA48-4F6A-AF76-A54CDFF91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4F96A-38ED-469E-B8B5-00C8CD653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ED328-FF94-4294-A2F6-8C7FFE56E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581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F9174-7E46-4787-8225-608484502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0397A-ED1E-4FD1-B489-2DA04758D6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3385E1-904D-4AC3-BFB8-56D70D83B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B6FB4C-093D-47EA-AD79-554BDAE40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1B3BB-DE48-4A1E-B9D9-7A9B171A4A68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8A6B40-0351-484A-A12B-8BB552A26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CC662E-8086-47D7-9533-342630FD4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ED328-FF94-4294-A2F6-8C7FFE56E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962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84872-E7C9-4A47-B546-35C9CF3F0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F7967A-57C7-46FE-A19A-75F5F2D7F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857261-9E1A-4276-A169-3A53553BEE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4A6EE6-3105-4BA8-AABF-7C6941273B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FB98C8-FFFD-49E7-B17A-C30E4E1100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FD480F-08BD-4050-A589-5ACDC45B0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1B3BB-DE48-4A1E-B9D9-7A9B171A4A68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B60FC4-4A0E-4DFE-91BB-E68AA42FB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4BAD76-B16E-445F-8E58-1F55228F7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ED328-FF94-4294-A2F6-8C7FFE56E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323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9230E-CF3F-4A42-8468-DBC6241B8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E68F39-5AF7-4F6C-A663-A06AF96D9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1B3BB-DE48-4A1E-B9D9-7A9B171A4A68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36DEC2-F0D2-4A5D-9357-C93488797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AFABDD-1BD7-4509-B164-C03BBA599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ED328-FF94-4294-A2F6-8C7FFE56E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921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85B35B-6C9C-4B67-8B0A-CA42CAF0B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1B3BB-DE48-4A1E-B9D9-7A9B171A4A68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02DB4A-94D1-4555-8650-55AA97D8E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1BC09D-8A42-4092-B045-F10FE45E7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ED328-FF94-4294-A2F6-8C7FFE56E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757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0FA3A-4D4A-407C-A19F-5A1095871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A455E-49F5-4BCA-8B0B-3ADC0FDEB9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3763F4-2DCF-4232-A1DA-666DB0C746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FB0A9C-7766-48F2-B64D-D41BE32A6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1B3BB-DE48-4A1E-B9D9-7A9B171A4A68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107F2A-83B6-4DD2-BF86-FD94A70C1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08624E-3241-4200-AFDF-53EF238F7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ED328-FF94-4294-A2F6-8C7FFE56E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653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9828B-7954-4538-9A01-07AF2E741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A276AC-1A4D-488C-979F-34CE7A23F4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579B3D-445C-46F5-970A-AD0594E60A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0216D5-E4CF-4C51-BC2A-3414E3D8C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1B3BB-DE48-4A1E-B9D9-7A9B171A4A68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C7B58C-7D6C-4461-BBB9-6ABD1EC29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C11F10-A48E-4800-B950-C27FE1149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ED328-FF94-4294-A2F6-8C7FFE56E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504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53D1B4-83C5-43BA-B7F6-9AF08DC23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24B0B0-4A7E-462B-B237-9CCC98D6A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80298E-4264-4E57-B829-B88D87C9F4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81B3BB-DE48-4A1E-B9D9-7A9B171A4A68}" type="datetimeFigureOut">
              <a:rPr lang="en-US" smtClean="0"/>
              <a:t>12/11/2021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330A93-D427-4ACB-942A-E7ED394656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53E54-7AA5-432C-8042-0E71D4D86D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BED328-FF94-4294-A2F6-8C7FFE56E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908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9A2BBA1-B2B0-494D-BA12-B8FCF394D1FD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995596-13B9-4A2C-A760-CF04CA947FC6}"/>
              </a:ext>
            </a:extLst>
          </p:cNvPr>
          <p:cNvSpPr txBox="1"/>
          <p:nvPr/>
        </p:nvSpPr>
        <p:spPr>
          <a:xfrm>
            <a:off x="619125" y="800099"/>
            <a:ext cx="6762176" cy="280076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4000">
                <a:latin typeface="Amasis MT Pro Black" panose="020B0604020202020204" pitchFamily="18" charset="0"/>
              </a:rPr>
              <a:t>Guitar Effects pedal through raspberry pi	</a:t>
            </a:r>
          </a:p>
          <a:p>
            <a:endParaRPr lang="en-US" sz="4000">
              <a:latin typeface="Amasis MT Pro Black" panose="020B0604020202020204" pitchFamily="18" charset="0"/>
            </a:endParaRPr>
          </a:p>
          <a:p>
            <a:r>
              <a:rPr lang="en-US" sz="2800">
                <a:latin typeface="Amasis MT Pro Black" panose="020B0604020202020204" pitchFamily="18" charset="0"/>
              </a:rPr>
              <a:t>ECE3551 Micro	computer Systems 1</a:t>
            </a:r>
          </a:p>
          <a:p>
            <a:r>
              <a:rPr lang="en-US" sz="2800">
                <a:latin typeface="Amasis MT Pro Black" panose="020B0604020202020204" pitchFamily="18" charset="0"/>
              </a:rPr>
              <a:t>Rauly Baggett and Talon Holton</a:t>
            </a:r>
            <a:endParaRPr lang="en-US" sz="2400">
              <a:latin typeface="Amasis MT Pro Black" panose="020B0604020202020204" pitchFamily="18" charset="0"/>
            </a:endParaRPr>
          </a:p>
        </p:txBody>
      </p:sp>
      <p:pic>
        <p:nvPicPr>
          <p:cNvPr id="7" name="Picture 6" descr="A picture containing music, guitar, bass&#10;&#10;Description automatically generated">
            <a:extLst>
              <a:ext uri="{FF2B5EF4-FFF2-40B4-BE49-F238E27FC236}">
                <a16:creationId xmlns:a16="http://schemas.microsoft.com/office/drawing/2014/main" id="{E87FD7A3-9EEE-48B3-B7D6-88963FFD64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77" b="96914" l="1267" r="98933">
                        <a14:foregroundMark x1="19733" y1="17695" x2="13067" y2="3292"/>
                        <a14:foregroundMark x1="13067" y1="3292" x2="4333" y2="14815"/>
                        <a14:foregroundMark x1="4333" y1="14815" x2="1533" y2="65638"/>
                        <a14:foregroundMark x1="1533" y1="65638" x2="4800" y2="90947"/>
                        <a14:foregroundMark x1="4800" y1="90947" x2="13267" y2="97119"/>
                        <a14:foregroundMark x1="29103" y1="86177" x2="31133" y2="84774"/>
                        <a14:foregroundMark x1="13267" y1="97119" x2="18517" y2="93491"/>
                        <a14:foregroundMark x1="31133" y1="84774" x2="39600" y2="89095"/>
                        <a14:foregroundMark x1="6933" y1="9259" x2="3800" y2="34362"/>
                        <a14:foregroundMark x1="3800" y1="34362" x2="9200" y2="66461"/>
                        <a14:foregroundMark x1="9200" y1="66461" x2="14667" y2="41358"/>
                        <a14:foregroundMark x1="14667" y1="41358" x2="4800" y2="11728"/>
                        <a14:foregroundMark x1="1733" y1="75514" x2="1460" y2="40155"/>
                        <a14:foregroundMark x1="91911" y1="44856" x2="95400" y2="48148"/>
                        <a14:foregroundMark x1="89294" y1="42387" x2="91911" y2="44856"/>
                        <a14:foregroundMark x1="84933" y1="38272" x2="89294" y2="42387"/>
                        <a14:foregroundMark x1="95400" y1="48148" x2="90133" y2="47325"/>
                        <a14:foregroundMark x1="98658" y1="66942" x2="97800" y2="52469"/>
                        <a14:foregroundMark x1="98000" y1="51440" x2="98000" y2="51440"/>
                        <a14:foregroundMark x1="98933" y1="51852" x2="97333" y2="48354"/>
                        <a14:foregroundMark x1="36667" y1="10700" x2="44000" y2="10700"/>
                        <a14:foregroundMark x1="98333" y1="62346" x2="98467" y2="57819"/>
                        <a14:foregroundMark x1="97600" y1="63580" x2="98733" y2="58848"/>
                        <a14:foregroundMark x1="91467" y1="48560" x2="91333" y2="48765"/>
                        <a14:foregroundMark x1="92200" y1="47942" x2="90667" y2="45473"/>
                        <a14:backgroundMark x1="30067" y1="90123" x2="17733" y2="99588"/>
                        <a14:backgroundMark x1="25533" y1="87243" x2="19000" y2="95267"/>
                        <a14:backgroundMark x1="1733" y1="19342" x2="867" y2="39918"/>
                        <a14:backgroundMark x1="96667" y1="75309" x2="98867" y2="69342"/>
                        <a14:backgroundMark x1="89400" y1="42387" x2="89400" y2="423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340528">
            <a:off x="5252407" y="3733823"/>
            <a:ext cx="4779370" cy="1548517"/>
          </a:xfrm>
          <a:prstGeom prst="rect">
            <a:avLst/>
          </a:prstGeom>
        </p:spPr>
      </p:pic>
      <p:pic>
        <p:nvPicPr>
          <p:cNvPr id="9" name="Picture 8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34016031-60D7-42C7-97A6-9CA373E1FB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84" b="92289" l="5207" r="95940">
                        <a14:foregroundMark x1="89348" y1="35471" x2="96489" y2="53815"/>
                        <a14:foregroundMark x1="96489" y1="53815" x2="88393" y2="67938"/>
                        <a14:foregroundMark x1="88393" y1="67938" x2="64337" y2="89533"/>
                        <a14:foregroundMark x1="58395" y1="94078" x2="6902" y2="45820"/>
                        <a14:foregroundMark x1="6902" y1="45820" x2="15596" y2="30722"/>
                        <a14:foregroundMark x1="15596" y1="30722" x2="48006" y2="13109"/>
                        <a14:foregroundMark x1="48006" y1="13109" x2="51994" y2="14976"/>
                        <a14:foregroundMark x1="47743" y1="16437" x2="36542" y2="22890"/>
                        <a14:foregroundMark x1="89014" y1="37459" x2="95940" y2="51745"/>
                        <a14:foregroundMark x1="95940" y1="51745" x2="89778" y2="64610"/>
                        <a14:foregroundMark x1="40459" y1="61364" x2="31574" y2="61201"/>
                        <a14:foregroundMark x1="12204" y1="36729" x2="5207" y2="41071"/>
                        <a14:foregroundMark x1="53260" y1="89245" x2="38978" y2="77192"/>
                        <a14:foregroundMark x1="44901" y1="80804" x2="53547" y2="92045"/>
                        <a14:foregroundMark x1="53547" y1="92045" x2="54215" y2="92289"/>
                        <a14:backgroundMark x1="72104" y1="86567" x2="61166" y2="96023"/>
                        <a14:backgroundMark x1="61166" y1="96023" x2="60974" y2="94115"/>
                        <a14:backgroundMark x1="78123" y1="80073" x2="54144" y2="98417"/>
                        <a14:backgroundMark x1="54144" y1="98417" x2="51134" y2="982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0688" y="4508081"/>
            <a:ext cx="3497051" cy="2057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2BED1FD-06EE-4ECF-AC07-8128C9FE124C}"/>
              </a:ext>
            </a:extLst>
          </p:cNvPr>
          <p:cNvSpPr/>
          <p:nvPr/>
        </p:nvSpPr>
        <p:spPr>
          <a:xfrm>
            <a:off x="0" y="-176270"/>
            <a:ext cx="12192000" cy="703427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F57790-CD5C-4B64-80C2-FB1126B99CB3}"/>
              </a:ext>
            </a:extLst>
          </p:cNvPr>
          <p:cNvSpPr txBox="1"/>
          <p:nvPr/>
        </p:nvSpPr>
        <p:spPr>
          <a:xfrm>
            <a:off x="288619" y="0"/>
            <a:ext cx="6872344" cy="218521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4000">
                <a:latin typeface="Amasis MT Pro Black" panose="020B0604020202020204" pitchFamily="18" charset="0"/>
              </a:rPr>
              <a:t>Goal:</a:t>
            </a:r>
          </a:p>
          <a:p>
            <a:endParaRPr lang="en-US" sz="4000">
              <a:latin typeface="Amasis MT Pro Black" panose="020B0604020202020204" pitchFamily="18" charset="0"/>
            </a:endParaRPr>
          </a:p>
          <a:p>
            <a:r>
              <a:rPr lang="en-US" sz="2800">
                <a:latin typeface="Amasis MT Pro Black" panose="020B0604020202020204" pitchFamily="18" charset="0"/>
              </a:rPr>
              <a:t>Implement 4 guitar effects through buffer manipulation and filtering.</a:t>
            </a:r>
            <a:endParaRPr lang="en-US" sz="2400">
              <a:latin typeface="Amasis MT Pro Black" panose="020B06040202020202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696946-97E4-47B8-8A29-718737046F04}"/>
              </a:ext>
            </a:extLst>
          </p:cNvPr>
          <p:cNvSpPr txBox="1"/>
          <p:nvPr/>
        </p:nvSpPr>
        <p:spPr>
          <a:xfrm>
            <a:off x="288618" y="2361484"/>
            <a:ext cx="6872345" cy="34778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4000">
                <a:latin typeface="Amasis MT Pro Black" panose="020B0604020202020204" pitchFamily="18" charset="0"/>
              </a:rPr>
              <a:t>Components used:</a:t>
            </a:r>
          </a:p>
          <a:p>
            <a:endParaRPr lang="en-US" sz="4000">
              <a:latin typeface="Amasis MT Pro Black" panose="020B06040202020202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latin typeface="Amasis MT Pro Black" panose="020B0604020202020204" pitchFamily="18" charset="0"/>
              </a:rPr>
              <a:t>Quarter inch -&gt; usb adapter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latin typeface="Amasis MT Pro Black" panose="020B0604020202020204" pitchFamily="18" charset="0"/>
              </a:rPr>
              <a:t>Raspberry Pi model 3b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latin typeface="Amasis MT Pro Black" panose="020B0604020202020204" pitchFamily="18" charset="0"/>
              </a:rPr>
              <a:t>Breadboard and push buttons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latin typeface="Amasis MT Pro Black" panose="020B0604020202020204" pitchFamily="18" charset="0"/>
              </a:rPr>
              <a:t>Fender Stratocaster Electric guitar</a:t>
            </a:r>
            <a:endParaRPr lang="en-US" sz="4000">
              <a:latin typeface="Amasis MT Pro Black" panose="020B0604020202020204" pitchFamily="18" charset="0"/>
            </a:endParaRPr>
          </a:p>
          <a:p>
            <a:endParaRPr lang="en-US" sz="2800">
              <a:latin typeface="Amasis MT Pro Black" panose="020B06040202020202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65BCD7E-155B-4C90-9D01-6A19C56524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9" r="-1"/>
          <a:stretch/>
        </p:blipFill>
        <p:spPr>
          <a:xfrm>
            <a:off x="7263610" y="0"/>
            <a:ext cx="2618991" cy="2185214"/>
          </a:xfrm>
          <a:prstGeom prst="rect">
            <a:avLst/>
          </a:prstGeom>
        </p:spPr>
      </p:pic>
      <p:pic>
        <p:nvPicPr>
          <p:cNvPr id="11" name="Picture 10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EADC319B-5EB9-438E-B668-4B68711D6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84" b="92289" l="5207" r="95940">
                        <a14:foregroundMark x1="89348" y1="35471" x2="96489" y2="53815"/>
                        <a14:foregroundMark x1="96489" y1="53815" x2="88393" y2="67938"/>
                        <a14:foregroundMark x1="88393" y1="67938" x2="64337" y2="89533"/>
                        <a14:foregroundMark x1="58395" y1="94078" x2="6902" y2="45820"/>
                        <a14:foregroundMark x1="6902" y1="45820" x2="15596" y2="30722"/>
                        <a14:foregroundMark x1="15596" y1="30722" x2="48006" y2="13109"/>
                        <a14:foregroundMark x1="48006" y1="13109" x2="51994" y2="14976"/>
                        <a14:foregroundMark x1="47743" y1="16437" x2="36542" y2="22890"/>
                        <a14:foregroundMark x1="89014" y1="37459" x2="95940" y2="51745"/>
                        <a14:foregroundMark x1="95940" y1="51745" x2="89778" y2="64610"/>
                        <a14:foregroundMark x1="40459" y1="61364" x2="31574" y2="61201"/>
                        <a14:foregroundMark x1="12204" y1="36729" x2="5207" y2="41071"/>
                        <a14:foregroundMark x1="53260" y1="89245" x2="38978" y2="77192"/>
                        <a14:foregroundMark x1="44901" y1="80804" x2="53547" y2="92045"/>
                        <a14:foregroundMark x1="53547" y1="92045" x2="54215" y2="92289"/>
                        <a14:backgroundMark x1="72104" y1="86567" x2="61166" y2="96023"/>
                        <a14:backgroundMark x1="61166" y1="96023" x2="60974" y2="94115"/>
                        <a14:backgroundMark x1="78123" y1="80073" x2="54144" y2="98417"/>
                        <a14:backgroundMark x1="54144" y1="98417" x2="51134" y2="982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0962" y="2508411"/>
            <a:ext cx="2720329" cy="1600881"/>
          </a:xfrm>
          <a:prstGeom prst="rect">
            <a:avLst/>
          </a:prstGeom>
        </p:spPr>
      </p:pic>
      <p:pic>
        <p:nvPicPr>
          <p:cNvPr id="12" name="Picture 11" descr="A picture containing music, guitar, bass&#10;&#10;Description automatically generated">
            <a:extLst>
              <a:ext uri="{FF2B5EF4-FFF2-40B4-BE49-F238E27FC236}">
                <a16:creationId xmlns:a16="http://schemas.microsoft.com/office/drawing/2014/main" id="{CE652875-4012-477D-8EE3-CD847C0CCD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877" b="96914" l="1267" r="98933">
                        <a14:foregroundMark x1="19733" y1="17695" x2="13067" y2="3292"/>
                        <a14:foregroundMark x1="13067" y1="3292" x2="4333" y2="14815"/>
                        <a14:foregroundMark x1="4333" y1="14815" x2="1533" y2="65638"/>
                        <a14:foregroundMark x1="1533" y1="65638" x2="4800" y2="90947"/>
                        <a14:foregroundMark x1="4800" y1="90947" x2="13267" y2="97119"/>
                        <a14:foregroundMark x1="29103" y1="86177" x2="31133" y2="84774"/>
                        <a14:foregroundMark x1="13267" y1="97119" x2="18517" y2="93491"/>
                        <a14:foregroundMark x1="31133" y1="84774" x2="39600" y2="89095"/>
                        <a14:foregroundMark x1="6933" y1="9259" x2="3800" y2="34362"/>
                        <a14:foregroundMark x1="3800" y1="34362" x2="9200" y2="66461"/>
                        <a14:foregroundMark x1="9200" y1="66461" x2="14667" y2="41358"/>
                        <a14:foregroundMark x1="14667" y1="41358" x2="4800" y2="11728"/>
                        <a14:foregroundMark x1="1733" y1="75514" x2="1460" y2="40155"/>
                        <a14:foregroundMark x1="91911" y1="44856" x2="95400" y2="48148"/>
                        <a14:foregroundMark x1="89294" y1="42387" x2="91911" y2="44856"/>
                        <a14:foregroundMark x1="84933" y1="38272" x2="89294" y2="42387"/>
                        <a14:foregroundMark x1="95400" y1="48148" x2="90133" y2="47325"/>
                        <a14:foregroundMark x1="98658" y1="66942" x2="97800" y2="52469"/>
                        <a14:foregroundMark x1="98000" y1="51440" x2="98000" y2="51440"/>
                        <a14:foregroundMark x1="98933" y1="51852" x2="97333" y2="48354"/>
                        <a14:foregroundMark x1="36667" y1="10700" x2="44000" y2="10700"/>
                        <a14:foregroundMark x1="98333" y1="62346" x2="98467" y2="57819"/>
                        <a14:foregroundMark x1="97600" y1="63580" x2="98733" y2="58848"/>
                        <a14:foregroundMark x1="91467" y1="48560" x2="91333" y2="48765"/>
                        <a14:foregroundMark x1="92200" y1="47942" x2="90667" y2="45473"/>
                        <a14:backgroundMark x1="30067" y1="90123" x2="17733" y2="99588"/>
                        <a14:backgroundMark x1="25533" y1="87243" x2="19000" y2="95267"/>
                        <a14:backgroundMark x1="1733" y1="19342" x2="867" y2="39918"/>
                        <a14:backgroundMark x1="96667" y1="75309" x2="98867" y2="69342"/>
                        <a14:backgroundMark x1="89400" y1="42387" x2="89400" y2="423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542242" y="2514395"/>
            <a:ext cx="4904046" cy="158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581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9E3E72E-664B-411C-B039-6277BD19F1C6}"/>
              </a:ext>
            </a:extLst>
          </p:cNvPr>
          <p:cNvSpPr/>
          <p:nvPr/>
        </p:nvSpPr>
        <p:spPr>
          <a:xfrm>
            <a:off x="0" y="-176270"/>
            <a:ext cx="12192000" cy="703427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1FF85F-DB4D-4F8B-9C87-55F89A8F1130}"/>
              </a:ext>
            </a:extLst>
          </p:cNvPr>
          <p:cNvSpPr txBox="1"/>
          <p:nvPr/>
        </p:nvSpPr>
        <p:spPr>
          <a:xfrm>
            <a:off x="288619" y="0"/>
            <a:ext cx="6872344" cy="261610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4000">
                <a:latin typeface="Amasis MT Pro Black" panose="020B0604020202020204" pitchFamily="18" charset="0"/>
              </a:rPr>
              <a:t>Desired Effects:</a:t>
            </a:r>
          </a:p>
          <a:p>
            <a:endParaRPr lang="en-US" sz="4000">
              <a:latin typeface="Amasis MT Pro Black" panose="020B0604020202020204" pitchFamily="18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>
                <a:latin typeface="Amasis MT Pro Black" panose="020B0604020202020204" pitchFamily="18" charset="0"/>
              </a:rPr>
              <a:t>Delay -&gt; Reverb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>
                <a:latin typeface="Amasis MT Pro Black" panose="020B0604020202020204" pitchFamily="18" charset="0"/>
              </a:rPr>
              <a:t>Fade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>
                <a:latin typeface="Amasis MT Pro Black" panose="020B0604020202020204" pitchFamily="18" charset="0"/>
              </a:rPr>
              <a:t>Clip Distort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A2A2C6-7A99-4630-A2F7-7781530E3FE7}"/>
              </a:ext>
            </a:extLst>
          </p:cNvPr>
          <p:cNvSpPr txBox="1"/>
          <p:nvPr/>
        </p:nvSpPr>
        <p:spPr>
          <a:xfrm>
            <a:off x="288618" y="2792371"/>
            <a:ext cx="6872345" cy="34778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4000">
                <a:latin typeface="Amasis MT Pro Black" panose="020B0604020202020204" pitchFamily="18" charset="0"/>
              </a:rPr>
              <a:t>Implementation:</a:t>
            </a:r>
          </a:p>
          <a:p>
            <a:endParaRPr lang="en-US" sz="4000">
              <a:latin typeface="Amasis MT Pro Black" panose="020B06040202020202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latin typeface="Amasis MT Pro Black" panose="020B0604020202020204" pitchFamily="18" charset="0"/>
              </a:rPr>
              <a:t>Begin by reading data from usb adapter into the buffer of size 1024 (variable)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latin typeface="Amasis MT Pro Black" panose="020B0604020202020204" pitchFamily="18" charset="0"/>
              </a:rPr>
              <a:t>Apply desired effect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latin typeface="Amasis MT Pro Black" panose="020B0604020202020204" pitchFamily="18" charset="0"/>
              </a:rPr>
              <a:t>Write to output stream</a:t>
            </a: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69F0D151-2CB5-4CDB-B6BE-24397FC9D5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83851777"/>
              </p:ext>
            </p:extLst>
          </p:nvPr>
        </p:nvGraphicFramePr>
        <p:xfrm>
          <a:off x="5612482" y="38915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51309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FC24F4AC69D2443AE53D6BB71EB7177" ma:contentTypeVersion="7" ma:contentTypeDescription="Create a new document." ma:contentTypeScope="" ma:versionID="1e9065cfd9bc5431dd29f98a717e5f72">
  <xsd:schema xmlns:xsd="http://www.w3.org/2001/XMLSchema" xmlns:xs="http://www.w3.org/2001/XMLSchema" xmlns:p="http://schemas.microsoft.com/office/2006/metadata/properties" xmlns:ns3="3bf42bf6-09d7-4cd9-922b-4207808a822b" xmlns:ns4="fb0ea647-9167-4882-911f-a3020dabf784" targetNamespace="http://schemas.microsoft.com/office/2006/metadata/properties" ma:root="true" ma:fieldsID="a8270bfb490b6fcd2c9b71d19135cf1c" ns3:_="" ns4:_="">
    <xsd:import namespace="3bf42bf6-09d7-4cd9-922b-4207808a822b"/>
    <xsd:import namespace="fb0ea647-9167-4882-911f-a3020dabf78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f42bf6-09d7-4cd9-922b-4207808a822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ea647-9167-4882-911f-a3020dabf784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90BA8B3-CE87-4BFB-9055-8066CE419EC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C42CFF7-85D6-462F-9A54-7A8EA152845B}">
  <ds:schemaRefs>
    <ds:schemaRef ds:uri="3bf42bf6-09d7-4cd9-922b-4207808a822b"/>
    <ds:schemaRef ds:uri="fb0ea647-9167-4882-911f-a3020dabf78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D04B42C-FB18-4622-9336-E60F11B24B62}">
  <ds:schemaRefs>
    <ds:schemaRef ds:uri="http://purl.org/dc/dcmitype/"/>
    <ds:schemaRef ds:uri="http://schemas.microsoft.com/office/2006/metadata/properties"/>
    <ds:schemaRef ds:uri="3bf42bf6-09d7-4cd9-922b-4207808a822b"/>
    <ds:schemaRef ds:uri="fb0ea647-9167-4882-911f-a3020dabf784"/>
    <ds:schemaRef ds:uri="http://www.w3.org/XML/1998/namespace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</Words>
  <Application>Microsoft Office PowerPoint</Application>
  <PresentationFormat>Widescreen</PresentationFormat>
  <Paragraphs>26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Amasis MT Pro Black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rauly baggett</dc:creator>
  <cp:lastModifiedBy>Talon Holton</cp:lastModifiedBy>
  <cp:revision>2</cp:revision>
  <dcterms:created xsi:type="dcterms:W3CDTF">2021-12-10T17:13:26Z</dcterms:created>
  <dcterms:modified xsi:type="dcterms:W3CDTF">2021-12-11T19:08:57Z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0x010100FFC24F4AC69D2443AE53D6BB71EB7177</vt:lpwstr>
  </property>
</Properties>
</file>

<file path=docProps/thumbnail.jpeg>
</file>